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-104" y="-1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0FFC-89AC-9940-9AEC-29D4090858AC}" type="datetimeFigureOut">
              <a:rPr lang="en-US" smtClean="0"/>
              <a:t>19/08/15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9A7C-F711-4A46-BF23-720CF23B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24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0FFC-89AC-9940-9AEC-29D4090858AC}" type="datetimeFigureOut">
              <a:rPr lang="en-US" smtClean="0"/>
              <a:t>19/08/15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9A7C-F711-4A46-BF23-720CF23B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58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0FFC-89AC-9940-9AEC-29D4090858AC}" type="datetimeFigureOut">
              <a:rPr lang="en-US" smtClean="0"/>
              <a:t>19/08/15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9A7C-F711-4A46-BF23-720CF23B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82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0FFC-89AC-9940-9AEC-29D4090858AC}" type="datetimeFigureOut">
              <a:rPr lang="en-US" smtClean="0"/>
              <a:t>19/08/15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9A7C-F711-4A46-BF23-720CF23B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70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0FFC-89AC-9940-9AEC-29D4090858AC}" type="datetimeFigureOut">
              <a:rPr lang="en-US" smtClean="0"/>
              <a:t>19/08/15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9A7C-F711-4A46-BF23-720CF23B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50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0FFC-89AC-9940-9AEC-29D4090858AC}" type="datetimeFigureOut">
              <a:rPr lang="en-US" smtClean="0"/>
              <a:t>19/08/15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9A7C-F711-4A46-BF23-720CF23B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91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0FFC-89AC-9940-9AEC-29D4090858AC}" type="datetimeFigureOut">
              <a:rPr lang="en-US" smtClean="0"/>
              <a:t>19/08/15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9A7C-F711-4A46-BF23-720CF23B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44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0FFC-89AC-9940-9AEC-29D4090858AC}" type="datetimeFigureOut">
              <a:rPr lang="en-US" smtClean="0"/>
              <a:t>19/08/15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9A7C-F711-4A46-BF23-720CF23B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1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0FFC-89AC-9940-9AEC-29D4090858AC}" type="datetimeFigureOut">
              <a:rPr lang="en-US" smtClean="0"/>
              <a:t>19/08/15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9A7C-F711-4A46-BF23-720CF23B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991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0FFC-89AC-9940-9AEC-29D4090858AC}" type="datetimeFigureOut">
              <a:rPr lang="en-US" smtClean="0"/>
              <a:t>19/08/15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9A7C-F711-4A46-BF23-720CF23B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71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0FFC-89AC-9940-9AEC-29D4090858AC}" type="datetimeFigureOut">
              <a:rPr lang="en-US" smtClean="0"/>
              <a:t>19/08/15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9A7C-F711-4A46-BF23-720CF23B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61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00FFC-89AC-9940-9AEC-29D4090858AC}" type="datetimeFigureOut">
              <a:rPr lang="en-US" smtClean="0"/>
              <a:t>19/08/15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C9A7C-F711-4A46-BF23-720CF23B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7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5-08-19 a la(s) 12.52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170" y="0"/>
            <a:ext cx="52220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38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a de pantalla 2015-08-19 a la(s) 12.52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90" y="0"/>
            <a:ext cx="52026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89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a de pantalla 2015-08-19 a la(s) 12.52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217" y="0"/>
            <a:ext cx="51864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88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n Ki-moon.El Universal.201506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240" y="0"/>
            <a:ext cx="50848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3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lenio-Criminalizar a los adictos a drogas, inadmisible. PGR-201506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218" y="0"/>
            <a:ext cx="4739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37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...</dc:creator>
  <cp:lastModifiedBy>...</cp:lastModifiedBy>
  <cp:revision>2</cp:revision>
  <dcterms:created xsi:type="dcterms:W3CDTF">2015-08-19T17:56:18Z</dcterms:created>
  <dcterms:modified xsi:type="dcterms:W3CDTF">2015-08-19T18:07:34Z</dcterms:modified>
</cp:coreProperties>
</file>